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ijfheerenlan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a:extLst>
              <a:ext uri="{FF2B5EF4-FFF2-40B4-BE49-F238E27FC236}">
                <a16:creationId xmlns:a16="http://schemas.microsoft.com/office/drawing/2014/main" id="{253D8722-3F88-7F0E-863A-835E9E4458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3758" y="4581047"/>
            <a:ext cx="2111884" cy="210343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sp>
        <p:nvSpPr>
          <p:cNvPr id="3" name="Pijl: rechts 2">
            <a:hlinkClick r:id="rId5"/>
            <a:extLst>
              <a:ext uri="{FF2B5EF4-FFF2-40B4-BE49-F238E27FC236}">
                <a16:creationId xmlns:a16="http://schemas.microsoft.com/office/drawing/2014/main" id="{BE6917AE-DD9F-8CE5-B659-59907D86662D}"/>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9" name="Afbeelding 8">
            <a:hlinkClick r:id="rId5"/>
            <a:extLst>
              <a:ext uri="{FF2B5EF4-FFF2-40B4-BE49-F238E27FC236}">
                <a16:creationId xmlns:a16="http://schemas.microsoft.com/office/drawing/2014/main" id="{10A85B50-6E00-B25D-2B60-F83D6E5CC594}"/>
              </a:ext>
            </a:extLst>
          </p:cNvPr>
          <p:cNvPicPr>
            <a:picLocks noChangeAspect="1"/>
          </p:cNvPicPr>
          <p:nvPr/>
        </p:nvPicPr>
        <p:blipFill>
          <a:blip r:embed="rId6"/>
          <a:stretch>
            <a:fillRect/>
          </a:stretch>
        </p:blipFill>
        <p:spPr>
          <a:xfrm>
            <a:off x="2055594" y="511174"/>
            <a:ext cx="8164571" cy="5382837"/>
          </a:xfrm>
          <a:prstGeom prst="rect">
            <a:avLst/>
          </a:prstGeom>
        </p:spPr>
      </p:pic>
      <p:pic>
        <p:nvPicPr>
          <p:cNvPr id="10" name="Afbeelding 9">
            <a:extLst>
              <a:ext uri="{FF2B5EF4-FFF2-40B4-BE49-F238E27FC236}">
                <a16:creationId xmlns:a16="http://schemas.microsoft.com/office/drawing/2014/main" id="{EFBC6FC7-97E3-9B4E-C6BF-0BEADF4B17D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44829" y="4028625"/>
            <a:ext cx="1260220" cy="1255179"/>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4271</cp:revision>
  <dcterms:created xsi:type="dcterms:W3CDTF">2019-07-30T10:24:44Z</dcterms:created>
  <dcterms:modified xsi:type="dcterms:W3CDTF">2024-01-18T12:21:49Z</dcterms:modified>
</cp:coreProperties>
</file>