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10-9-2024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liss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DFE5286-2846-AD67-9A63-1BE74CB3C4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840" y="4707138"/>
            <a:ext cx="1391707" cy="186210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323D568-6709-D0E7-3883-709D45E369F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8215" y="3506988"/>
            <a:ext cx="1391707" cy="186210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2024-09-10T14:15:24Z</dcterms:modified>
</cp:coreProperties>
</file>