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2328" y="63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3-6-2024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3-6-2024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waalwijk/"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ettertype, logo, Graphics&#10;&#10;Automatisch gegenereerde beschrijving">
            <a:extLst>
              <a:ext uri="{FF2B5EF4-FFF2-40B4-BE49-F238E27FC236}">
                <a16:creationId xmlns:a16="http://schemas.microsoft.com/office/drawing/2014/main" id="{B52E0528-03D2-42AB-1D6B-B7934A707AA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90718" y="5130770"/>
            <a:ext cx="2553421" cy="1533078"/>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descr="Afbeelding met tekst, Lettertype, logo, Graphics&#10;&#10;Automatisch gegenereerde beschrijving">
            <a:extLst>
              <a:ext uri="{FF2B5EF4-FFF2-40B4-BE49-F238E27FC236}">
                <a16:creationId xmlns:a16="http://schemas.microsoft.com/office/drawing/2014/main" id="{FD21212D-1EB3-B30B-55AC-588C0943966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93689" y="4261131"/>
            <a:ext cx="1681117" cy="1009345"/>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4272</cp:revision>
  <dcterms:created xsi:type="dcterms:W3CDTF">2019-07-30T10:24:44Z</dcterms:created>
  <dcterms:modified xsi:type="dcterms:W3CDTF">2024-06-03T13:00:50Z</dcterms:modified>
</cp:coreProperties>
</file>