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agen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8AE092A-9627-9C14-4947-8386599E85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985" y="5122804"/>
            <a:ext cx="2932214" cy="122566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67A6685-CA38-EA66-E4C0-B73B448D087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3243" y="4470399"/>
            <a:ext cx="2191150" cy="91590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2024-06-24T11:32:18Z</dcterms:modified>
</cp:coreProperties>
</file>