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108" d="100"/>
          <a:sy n="108" d="100"/>
        </p:scale>
        <p:origin x="732" y="8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8-7-2024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8-7-2024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weststellingwerf/"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5B93B14D-A492-8DB5-DBFF-7A4F9B0EE1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275" y="4871345"/>
            <a:ext cx="2004957" cy="175634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2E429129-CC46-5E31-C7F2-5BE4E8DACBB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9198" y="4385569"/>
            <a:ext cx="1061666" cy="93002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4274</cp:revision>
  <dcterms:created xsi:type="dcterms:W3CDTF">2019-07-30T10:24:44Z</dcterms:created>
  <dcterms:modified xsi:type="dcterms:W3CDTF">2024-07-08T12:45:22Z</dcterms:modified>
</cp:coreProperties>
</file>