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ier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8113AC2-36FC-15A8-A160-1181CC7DD1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414" y="5125453"/>
            <a:ext cx="2242742" cy="150712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AFF1FDB-65D1-7E9D-09C9-EDF0BE9A4C6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06513" y="4196638"/>
            <a:ext cx="1801813" cy="121081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2024-07-26T15:30:12Z</dcterms:modified>
</cp:coreProperties>
</file>