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6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intersw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DF1F9793-54AB-36DD-7FA1-469AA29B0F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2388" y="4363244"/>
            <a:ext cx="2223224" cy="224101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59F9D0A0-DD08-BCEF-06EE-A30504554D3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5426" y="3847787"/>
            <a:ext cx="1450603" cy="146220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2024-10-02T15:09:55Z</dcterms:modified>
</cp:coreProperties>
</file>