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13-5-2024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13-5-2024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altbomm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C60C6967-79D5-44A5-5CB5-F18661CA2A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929" y="4892842"/>
            <a:ext cx="2271376" cy="180347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19ED83A-C7F6-515F-98BF-40F5A0F523E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0015" y="3712021"/>
            <a:ext cx="1989928" cy="158000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2024-05-13T12:40:37Z</dcterms:modified>
</cp:coreProperties>
</file>