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93462" autoAdjust="0"/>
  </p:normalViewPr>
  <p:slideViewPr>
    <p:cSldViewPr snapToGrid="0">
      <p:cViewPr>
        <p:scale>
          <a:sx n="100" d="100"/>
          <a:sy n="100" d="100"/>
        </p:scale>
        <p:origin x="1008" y="78"/>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28-2-2025</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28-2-2025</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zoeterwoude/"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86FCAD97-A2E3-FE23-289D-F7DCB0791FE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0025" y="4541361"/>
            <a:ext cx="2428912" cy="210343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28823" y="549275"/>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86FCAD97-A2E3-FE23-289D-F7DCB0791FE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47731" y="3580633"/>
            <a:ext cx="2135549" cy="1849385"/>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2025-02-28T15:17:04Z</dcterms:modified>
</cp:coreProperties>
</file>