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91" d="100"/>
          <a:sy n="91" d="100"/>
        </p:scale>
        <p:origin x="1368" y="7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18-7-2024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18-7-2024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zuidplas/"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schermopname, logo&#10;&#10;Automatisch gegenereerde beschrijving">
            <a:extLst>
              <a:ext uri="{FF2B5EF4-FFF2-40B4-BE49-F238E27FC236}">
                <a16:creationId xmlns:a16="http://schemas.microsoft.com/office/drawing/2014/main" id="{114F195D-E874-7D15-DFAE-98D902BA4D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5763" y="4761186"/>
            <a:ext cx="2927171" cy="1902662"/>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schermopname, logo&#10;&#10;Automatisch gegenereerde beschrijving">
            <a:extLst>
              <a:ext uri="{FF2B5EF4-FFF2-40B4-BE49-F238E27FC236}">
                <a16:creationId xmlns:a16="http://schemas.microsoft.com/office/drawing/2014/main" id="{EDFBD680-834F-CABA-DFFD-7053722089E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04389" y="3989661"/>
            <a:ext cx="2031283" cy="1320334"/>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3</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2024-07-18T08:59:58Z</dcterms:modified>
</cp:coreProperties>
</file>