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9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zunder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F9C389DC-1DFB-5E36-00BB-32CB2037EF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4995" y="4844194"/>
            <a:ext cx="2168960" cy="178288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FE186C18-C159-7F2E-81C4-FF0F0096A31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6334" y="4072053"/>
            <a:ext cx="1602292" cy="131708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2024-02-01T08:06:16Z</dcterms:modified>
</cp:coreProperties>
</file>