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wartewater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BFF308A4-B933-1398-BD76-AC7334AB50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001" y="4559635"/>
            <a:ext cx="2604224" cy="210421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277E40EA-6B6C-A55F-CDC7-3980DE5B196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6377" y="3847785"/>
            <a:ext cx="1809666" cy="146221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5</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2024-10-14T10:55:16Z</dcterms:modified>
</cp:coreProperties>
</file>