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90"/>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16-5-2024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16-5-2024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zwijndrecht/"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613CD7C2-9585-BBCE-BDAC-CAC85558C4E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0522" y="4991893"/>
            <a:ext cx="2206956" cy="1487488"/>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B6063FA4-6454-E1B7-060C-C65E661176E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84154" y="3918857"/>
            <a:ext cx="1904273" cy="1283480"/>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4272</cp:revision>
  <dcterms:created xsi:type="dcterms:W3CDTF">2019-07-30T10:24:44Z</dcterms:created>
  <dcterms:modified xsi:type="dcterms:W3CDTF">2024-05-16T08:06:22Z</dcterms:modified>
</cp:coreProperties>
</file>